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2" name="Shape 62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9" name="Shape 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77" name="Shape 77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8" name="Shape 78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4" name="Shape 84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AMATROL Process Control System T5552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/>
              <a:t>Agustín Miranda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Federico Vergara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Lian Chew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Melissa Escobar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Nelly Martínez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Profesora: Roxana Herrera</a:t>
            </a:r>
          </a:p>
          <a:p>
            <a:pPr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Conclusión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chemeClr val="dk1"/>
                </a:solidFill>
              </a:rPr>
              <a:t>Se caracterizó el sistema de control de proceso de nivel AMATROL T5552 para observar funcionamiento en circuito abierto y cerrado. Se ensamblaron los circuitos pertinentes para verificar un controlador ON/OFF y se generaron parámetros del controlador PID.</a:t>
            </a:r>
          </a:p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chemeClr val="dk1"/>
                </a:solidFill>
              </a:rPr>
              <a:t>Se retó el funcionamiento de uno de los controles de proceso más comunes en la industria, como lo es el control de fluídos.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Objetivo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73775" y="1296625"/>
            <a:ext cx="7967700" cy="362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Caracterización del sistema de control de proceso de nivel AMATROL T5552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2000"/>
          </a:p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Control preciso de fluido de un líquido requerido comunmente en procesos industriales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2000"/>
          </a:p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Se utiliza una válvula para restringir la corriente del fluido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2000"/>
          </a:p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Analizado en circuito abierto y cerrado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T5552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4850" y="1235250"/>
            <a:ext cx="5876925" cy="3954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73775" y="1296625"/>
            <a:ext cx="3024600" cy="362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2385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500"/>
              <a:t>Conecciones electroneumáticas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500"/>
          </a:p>
          <a:p>
            <a:pPr marL="457200" lvl="0" indent="-32385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500"/>
              <a:t>Uso de sensores</a:t>
            </a:r>
          </a:p>
          <a:p>
            <a:pPr marL="914400" lvl="1" indent="-32385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500"/>
              <a:t>Ultrasonido</a:t>
            </a:r>
          </a:p>
          <a:p>
            <a:pPr marL="914400" lvl="1" indent="-32385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500"/>
              <a:t>Presión</a:t>
            </a: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500"/>
          </a:p>
          <a:p>
            <a:pPr marL="457200" lvl="0" indent="-32385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500"/>
              <a:t>Uso de solenoides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500"/>
          </a:p>
          <a:p>
            <a:pPr marL="457200" lvl="0" indent="-32385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500"/>
              <a:t>Controlador ON/OFF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500"/>
          </a:p>
          <a:p>
            <a:pPr marL="457200" lvl="0" indent="-32385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500"/>
              <a:t>Controlador PID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Sensor de presión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350" y="1399025"/>
            <a:ext cx="3577924" cy="2893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3928" y="1400098"/>
            <a:ext cx="4672826" cy="318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Sensor ultrasónico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280350"/>
            <a:ext cx="3263100" cy="3628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Distintas corridas (bolsa de papas fritas)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No se obtuvieron respuestas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Hipótesis: Sensor mal calibrado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4200" y="1299175"/>
            <a:ext cx="4285150" cy="359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Medidor de nivel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Se intentó grabar en un disket las imágenes del osciloscopio para calcular Tau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No se encontró la forma para poder realizarlo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Se hizo uso del lector “process meter” para tener una medición del nivel de agua en el tanque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Bomba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En todas las experimentaciones realizadas no demostró ninguna falla.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La potencia es la adecuada para que el líquido pueda realizar la trayectoria deseada.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Controlador PID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Se hicieron dos experimentos con diferentes características para comprobar si el PID funciona correctamente: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/>
              <a:t>Gain = 40, Ratemin = 2.0, RSET = 0.5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/>
              <a:t>Gain = 30, Ratemin = 1.6, RSEt = 1.0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Controlador PID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779662"/>
            <a:ext cx="4221538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016" y="1779662"/>
            <a:ext cx="4181027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272</Words>
  <Application>Microsoft Office PowerPoint</Application>
  <PresentationFormat>Presentación en pantalla (16:9)</PresentationFormat>
  <Paragraphs>57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lesson-plan</vt:lpstr>
      <vt:lpstr>AMATROL Process Control System T5552</vt:lpstr>
      <vt:lpstr>Objetivo</vt:lpstr>
      <vt:lpstr>T5552</vt:lpstr>
      <vt:lpstr>Sensor de presión</vt:lpstr>
      <vt:lpstr>Sensor ultrasónico</vt:lpstr>
      <vt:lpstr>Medidor de nivel</vt:lpstr>
      <vt:lpstr>Bomba</vt:lpstr>
      <vt:lpstr>Controlador PID</vt:lpstr>
      <vt:lpstr>Controlador PID</vt:lpstr>
      <vt:lpstr>Conclusión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AMATROL Process Control System T5552</dc:title>
  <dc:creator>Administrador</dc:creator>
  <cp:lastModifiedBy>Administrador</cp:lastModifiedBy>
  <cp:revision>3</cp:revision>
  <dcterms:modified xsi:type="dcterms:W3CDTF">2015-05-08T05:02:33Z</dcterms:modified>
</cp:coreProperties>
</file>